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41"/>
    <p:restoredTop sz="93891"/>
  </p:normalViewPr>
  <p:slideViewPr>
    <p:cSldViewPr snapToGrid="0" snapToObjects="1">
      <p:cViewPr varScale="1">
        <p:scale>
          <a:sx n="124" d="100"/>
          <a:sy n="124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4FF-46BB-014A-A9D2-3EA3449E8FED}" type="datetimeFigureOut">
              <a:rPr lang="nl-NL" smtClean="0"/>
              <a:t>30-04-20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C094D51-6EDE-3B42-B90D-AC1865494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68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4FF-46BB-014A-A9D2-3EA3449E8FED}" type="datetimeFigureOut">
              <a:rPr lang="nl-NL" smtClean="0"/>
              <a:t>30-04-20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4D51-6EDE-3B42-B90D-AC1865494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04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4FF-46BB-014A-A9D2-3EA3449E8FED}" type="datetimeFigureOut">
              <a:rPr lang="nl-NL" smtClean="0"/>
              <a:t>30-04-20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4D51-6EDE-3B42-B90D-AC1865494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16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4FF-46BB-014A-A9D2-3EA3449E8FED}" type="datetimeFigureOut">
              <a:rPr lang="nl-NL" smtClean="0"/>
              <a:t>30-04-20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4D51-6EDE-3B42-B90D-AC1865494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46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DE8E4FF-46BB-014A-A9D2-3EA3449E8FED}" type="datetimeFigureOut">
              <a:rPr lang="nl-NL" smtClean="0"/>
              <a:t>30-04-20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C094D51-6EDE-3B42-B90D-AC1865494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6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4FF-46BB-014A-A9D2-3EA3449E8FED}" type="datetimeFigureOut">
              <a:rPr lang="nl-NL" smtClean="0"/>
              <a:t>30-04-20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4D51-6EDE-3B42-B90D-AC1865494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37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4FF-46BB-014A-A9D2-3EA3449E8FED}" type="datetimeFigureOut">
              <a:rPr lang="nl-NL" smtClean="0"/>
              <a:t>30-04-20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4D51-6EDE-3B42-B90D-AC1865494B0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5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4FF-46BB-014A-A9D2-3EA3449E8FED}" type="datetimeFigureOut">
              <a:rPr lang="nl-NL" smtClean="0"/>
              <a:t>30-04-20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4D51-6EDE-3B42-B90D-AC1865494B0A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4FF-46BB-014A-A9D2-3EA3449E8FED}" type="datetimeFigureOut">
              <a:rPr lang="nl-NL" smtClean="0"/>
              <a:t>30-04-20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4D51-6EDE-3B42-B90D-AC1865494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12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4FF-46BB-014A-A9D2-3EA3449E8FED}" type="datetimeFigureOut">
              <a:rPr lang="nl-NL" smtClean="0"/>
              <a:t>30-04-20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4D51-6EDE-3B42-B90D-AC1865494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18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E4FF-46BB-014A-A9D2-3EA3449E8FED}" type="datetimeFigureOut">
              <a:rPr lang="nl-NL" smtClean="0"/>
              <a:t>30-04-20</a:t>
            </a:fld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4D51-6EDE-3B42-B90D-AC1865494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66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DE8E4FF-46BB-014A-A9D2-3EA3449E8FED}" type="datetimeFigureOut">
              <a:rPr lang="nl-NL" smtClean="0"/>
              <a:t>30-04-20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C094D51-6EDE-3B42-B90D-AC1865494B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92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LOB &amp; afronding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01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het eind van de les heb/kan ik:</a:t>
            </a:r>
          </a:p>
          <a:p>
            <a:r>
              <a:rPr lang="nl-NL" dirty="0" smtClean="0"/>
              <a:t>Mijn moodboard gepresenteerd in de vorm van een pitch</a:t>
            </a:r>
          </a:p>
          <a:p>
            <a:r>
              <a:rPr lang="nl-NL" dirty="0" smtClean="0"/>
              <a:t>Geëvalueerd op het proces en het product</a:t>
            </a:r>
          </a:p>
          <a:p>
            <a:r>
              <a:rPr lang="nl-NL" dirty="0" smtClean="0"/>
              <a:t>Twee beroepen benoemen waar robotica / domotica in voorkomt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738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Terugblik huiswerkopdracht en voorbereiding pitch</a:t>
            </a:r>
          </a:p>
          <a:p>
            <a:r>
              <a:rPr lang="nl-NL" dirty="0" smtClean="0"/>
              <a:t>Pitchen</a:t>
            </a:r>
          </a:p>
          <a:p>
            <a:r>
              <a:rPr lang="nl-NL" dirty="0" smtClean="0"/>
              <a:t>Terugblik proces &amp; product</a:t>
            </a:r>
          </a:p>
          <a:p>
            <a:r>
              <a:rPr lang="nl-NL" dirty="0" smtClean="0"/>
              <a:t>Evalueren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26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huiswerkopdracht en voorbereiding pitch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ging het?</a:t>
            </a:r>
          </a:p>
          <a:p>
            <a:r>
              <a:rPr lang="nl-NL" dirty="0"/>
              <a:t>Wat ging goed?</a:t>
            </a:r>
          </a:p>
          <a:p>
            <a:r>
              <a:rPr lang="nl-NL" dirty="0"/>
              <a:t>Wat ging minder goed?</a:t>
            </a:r>
          </a:p>
          <a:p>
            <a:r>
              <a:rPr lang="nl-NL" dirty="0"/>
              <a:t>Wat neem je mee voor de volgende keer?</a:t>
            </a:r>
          </a:p>
          <a:p>
            <a:r>
              <a:rPr lang="nl-NL" dirty="0" smtClean="0"/>
              <a:t>Wat is jou duidelijk geworden als het gaat om jouw kwaliteiten die jij hebt ingezet om je doel te bereiken?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37" y="854480"/>
            <a:ext cx="2853063" cy="291195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309" y="4362680"/>
            <a:ext cx="3748838" cy="249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1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Pitchen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Pitch </a:t>
            </a:r>
            <a:r>
              <a:rPr lang="nl-NL" dirty="0" smtClean="0"/>
              <a:t>jouw gemaakte moodboard</a:t>
            </a:r>
          </a:p>
          <a:p>
            <a:r>
              <a:rPr lang="nl-NL" dirty="0" smtClean="0"/>
              <a:t>Behandel de 4 loopbaancompetenties die terugkomen in jouw moodboard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 andere groepjes beantwoorden de volgende vragen:</a:t>
            </a:r>
          </a:p>
          <a:p>
            <a:r>
              <a:rPr lang="nl-NL" dirty="0"/>
              <a:t>* Geef een top</a:t>
            </a:r>
          </a:p>
          <a:p>
            <a:r>
              <a:rPr lang="nl-NL" dirty="0"/>
              <a:t>* Geef een </a:t>
            </a:r>
            <a:r>
              <a:rPr lang="nl-NL" dirty="0" smtClean="0"/>
              <a:t>tip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693" y="4146804"/>
            <a:ext cx="3520555" cy="23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9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proces &amp; product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was de beginsituatie?</a:t>
            </a:r>
          </a:p>
          <a:p>
            <a:r>
              <a:rPr lang="nl-NL" dirty="0" smtClean="0"/>
              <a:t>Welk doel had je jezelf gesteld?</a:t>
            </a:r>
          </a:p>
          <a:p>
            <a:r>
              <a:rPr lang="nl-NL" dirty="0" smtClean="0"/>
              <a:t>Hoe verliep het proces? (de lessen). Wat ging er goed? Wat kon beter?</a:t>
            </a:r>
          </a:p>
          <a:p>
            <a:r>
              <a:rPr lang="nl-NL" dirty="0" smtClean="0"/>
              <a:t>Waren er onverwachte gebeurtenissen?</a:t>
            </a:r>
          </a:p>
          <a:p>
            <a:endParaRPr lang="nl-NL" dirty="0"/>
          </a:p>
          <a:p>
            <a:r>
              <a:rPr lang="nl-NL" dirty="0" smtClean="0"/>
              <a:t>Heb je het gewenste resultaat (jouw doel) behaald?</a:t>
            </a:r>
          </a:p>
          <a:p>
            <a:r>
              <a:rPr lang="nl-NL" dirty="0" smtClean="0"/>
              <a:t>Is het resultaat bruikbaar voor in de toekomst?</a:t>
            </a:r>
          </a:p>
          <a:p>
            <a:r>
              <a:rPr lang="nl-NL" dirty="0" smtClean="0"/>
              <a:t>Ben je tevreden?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49" y="3719244"/>
            <a:ext cx="2350499" cy="235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9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sta je nu in tegenstelling tot les 1?</a:t>
            </a:r>
          </a:p>
          <a:p>
            <a:r>
              <a:rPr lang="nl-NL" dirty="0" smtClean="0"/>
              <a:t>Wat neem je mee?</a:t>
            </a:r>
          </a:p>
          <a:p>
            <a:r>
              <a:rPr lang="nl-NL" dirty="0" smtClean="0"/>
              <a:t>Wat heeft jou nieuwsgierig of minder nieuwgierig gemaakt?</a:t>
            </a:r>
          </a:p>
          <a:p>
            <a:endParaRPr lang="nl-NL" dirty="0"/>
          </a:p>
          <a:p>
            <a:r>
              <a:rPr lang="nl-NL" b="1" dirty="0" smtClean="0"/>
              <a:t>Zoekopdracht: (10 min)</a:t>
            </a:r>
          </a:p>
          <a:p>
            <a:r>
              <a:rPr lang="nl-NL" dirty="0" smtClean="0"/>
              <a:t>Maak tweetallen</a:t>
            </a:r>
          </a:p>
          <a:p>
            <a:r>
              <a:rPr lang="nl-NL" dirty="0" smtClean="0"/>
              <a:t>Zoek en schrijf op: in welke opleidingen komt robotica/domotica voor? Benoem er twee.</a:t>
            </a:r>
          </a:p>
          <a:p>
            <a:r>
              <a:rPr lang="nl-NL" dirty="0" smtClean="0"/>
              <a:t>Klassikaal bespreken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69" y="244197"/>
            <a:ext cx="4020620" cy="252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04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1404</TotalTime>
  <Words>244</Words>
  <Application>Microsoft Macintosh PowerPoint</Application>
  <PresentationFormat>Breedbeeld</PresentationFormat>
  <Paragraphs>46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Calibri</vt:lpstr>
      <vt:lpstr>Rockwell</vt:lpstr>
      <vt:lpstr>Rockwell Condensed</vt:lpstr>
      <vt:lpstr>Rockwell Extra Bold</vt:lpstr>
      <vt:lpstr>Wingdings</vt:lpstr>
      <vt:lpstr>Houttype</vt:lpstr>
      <vt:lpstr>LOB &amp; afronding</vt:lpstr>
      <vt:lpstr>Doelen</vt:lpstr>
      <vt:lpstr>Inhoud</vt:lpstr>
      <vt:lpstr>Terugblik huiswerkopdracht en voorbereiding pitch</vt:lpstr>
      <vt:lpstr>Pitchen</vt:lpstr>
      <vt:lpstr>Terugblik proces &amp; product </vt:lpstr>
      <vt:lpstr>Evaluatie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 &amp; afronding</dc:title>
  <dc:creator>Denice Sellis</dc:creator>
  <cp:lastModifiedBy>Denice Sellis</cp:lastModifiedBy>
  <cp:revision>6</cp:revision>
  <dcterms:created xsi:type="dcterms:W3CDTF">2020-04-30T08:25:01Z</dcterms:created>
  <dcterms:modified xsi:type="dcterms:W3CDTF">2020-05-01T08:18:03Z</dcterms:modified>
</cp:coreProperties>
</file>